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07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6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7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41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2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1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6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36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yinghighpartnership.co.uk/flying-high-trust/news-/flying-high-trust-awards-2017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Flying high trust awards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23" y="2548497"/>
            <a:ext cx="2896008" cy="289600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lily </a:t>
            </a:r>
            <a:r>
              <a:rPr lang="en-US" dirty="0" err="1" smtClean="0"/>
              <a:t>vaed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flying high trust?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6389" y="2351315"/>
            <a:ext cx="9300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gency FB" panose="020B0503020202020204" pitchFamily="34" charset="0"/>
              </a:rPr>
              <a:t>The Flying High Trust is a </a:t>
            </a:r>
            <a:r>
              <a:rPr lang="en-US" sz="3200" dirty="0" smtClean="0">
                <a:latin typeface="Agency FB" panose="020B0503020202020204" pitchFamily="34" charset="0"/>
              </a:rPr>
              <a:t>group of </a:t>
            </a:r>
            <a:r>
              <a:rPr lang="en-US" sz="3200" dirty="0">
                <a:latin typeface="Agency FB" panose="020B0503020202020204" pitchFamily="34" charset="0"/>
              </a:rPr>
              <a:t>primary schools </a:t>
            </a:r>
            <a:r>
              <a:rPr lang="en-US" sz="3200" dirty="0" smtClean="0">
                <a:latin typeface="Agency FB" panose="020B0503020202020204" pitchFamily="34" charset="0"/>
              </a:rPr>
              <a:t>in  </a:t>
            </a:r>
            <a:r>
              <a:rPr lang="en-US" sz="3200" dirty="0">
                <a:latin typeface="Agency FB" panose="020B0503020202020204" pitchFamily="34" charset="0"/>
              </a:rPr>
              <a:t>the East Midlands that places </a:t>
            </a:r>
            <a:r>
              <a:rPr lang="en-US" sz="3200" dirty="0" smtClean="0">
                <a:latin typeface="Agency FB" panose="020B0503020202020204" pitchFamily="34" charset="0"/>
              </a:rPr>
              <a:t>include children for every decision they make. They aim for </a:t>
            </a:r>
            <a:r>
              <a:rPr lang="en-US" sz="3200" dirty="0">
                <a:latin typeface="Agency FB" panose="020B0503020202020204" pitchFamily="34" charset="0"/>
              </a:rPr>
              <a:t>our schools to become the </a:t>
            </a:r>
            <a:r>
              <a:rPr lang="en-US" sz="3200" dirty="0" smtClean="0">
                <a:latin typeface="Agency FB" panose="020B0503020202020204" pitchFamily="34" charset="0"/>
              </a:rPr>
              <a:t>best it can be </a:t>
            </a:r>
            <a:r>
              <a:rPr lang="en-US" sz="3200" dirty="0">
                <a:latin typeface="Agency FB" panose="020B0503020202020204" pitchFamily="34" charset="0"/>
              </a:rPr>
              <a:t>through </a:t>
            </a:r>
            <a:r>
              <a:rPr lang="en-US" sz="3200" dirty="0" smtClean="0">
                <a:latin typeface="Agency FB" panose="020B0503020202020204" pitchFamily="34" charset="0"/>
              </a:rPr>
              <a:t>collaboration</a:t>
            </a:r>
            <a:r>
              <a:rPr lang="en-US" sz="3200" dirty="0">
                <a:latin typeface="Agency FB" panose="020B0503020202020204" pitchFamily="34" charset="0"/>
              </a:rPr>
              <a:t>, support and </a:t>
            </a:r>
            <a:r>
              <a:rPr lang="en-US" sz="3200" dirty="0" smtClean="0">
                <a:latin typeface="Agency FB" panose="020B0503020202020204" pitchFamily="34" charset="0"/>
              </a:rPr>
              <a:t>responsibility.</a:t>
            </a:r>
            <a:endParaRPr lang="en-GB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23" y="591287"/>
            <a:ext cx="14008763" cy="3847011"/>
          </a:xfrm>
        </p:spPr>
        <p:txBody>
          <a:bodyPr>
            <a:noAutofit/>
          </a:bodyPr>
          <a:lstStyle/>
          <a:p>
            <a:r>
              <a:rPr lang="en-US" sz="25000" dirty="0" smtClean="0">
                <a:solidFill>
                  <a:srgbClr val="FF0000"/>
                </a:solidFill>
                <a:hlinkClick r:id="rId2"/>
              </a:rPr>
              <a:t>VIDEO</a:t>
            </a:r>
            <a:endParaRPr lang="en-GB" sz="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7776" y="4438298"/>
            <a:ext cx="5771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This is what it is like at the awards  evening</a:t>
            </a:r>
            <a:r>
              <a:rPr lang="en-US" dirty="0" smtClean="0">
                <a:latin typeface="Agency FB" panose="020B0503020202020204" pitchFamily="34" charset="0"/>
              </a:rPr>
              <a:t>.</a:t>
            </a:r>
            <a:endParaRPr lang="en-GB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3223" y="2063396"/>
            <a:ext cx="100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The flying high trust is about following the values that we have such as aspiration, confidence and fun. </a:t>
            </a:r>
            <a:endParaRPr lang="en-GB" sz="3200" dirty="0"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08" y="3140614"/>
            <a:ext cx="5181023" cy="23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get to vote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970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gency FB" panose="020B0503020202020204" pitchFamily="34" charset="0"/>
              </a:rPr>
              <a:t>Later in the year , we have the flying high trust awards  where children  get voted by others  for showing the values consistently and for being a great role </a:t>
            </a:r>
            <a:r>
              <a:rPr lang="en-US" sz="2800" dirty="0" smtClean="0">
                <a:latin typeface="Agency FB" panose="020B0503020202020204" pitchFamily="34" charset="0"/>
              </a:rPr>
              <a:t>model . You can vote for adults too!</a:t>
            </a:r>
            <a:endParaRPr lang="en-GB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you get voted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</a:rPr>
              <a:t>If  you get voted you get to go to the flying high trust awards evening  ,which happens once every year as you might know.</a:t>
            </a:r>
            <a:endParaRPr lang="en-GB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28" y="240978"/>
            <a:ext cx="4059735" cy="50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89</TotalTime>
  <Words>170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Agency FB</vt:lpstr>
      <vt:lpstr>Arial</vt:lpstr>
      <vt:lpstr>Impact</vt:lpstr>
      <vt:lpstr>Main Event</vt:lpstr>
      <vt:lpstr>Flying high trust awards</vt:lpstr>
      <vt:lpstr>What is the flying high trust?</vt:lpstr>
      <vt:lpstr>VIDEO</vt:lpstr>
      <vt:lpstr>What is it about</vt:lpstr>
      <vt:lpstr>You get to vote !</vt:lpstr>
      <vt:lpstr>What happens if you get voted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Flying high trust awards</dc:title>
  <dc:creator>RSteer</dc:creator>
  <cp:lastModifiedBy>RSteer</cp:lastModifiedBy>
  <cp:revision>14</cp:revision>
  <dcterms:created xsi:type="dcterms:W3CDTF">2019-03-01T13:20:42Z</dcterms:created>
  <dcterms:modified xsi:type="dcterms:W3CDTF">2019-03-06T10:35:20Z</dcterms:modified>
</cp:coreProperties>
</file>