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61" r:id="rId4"/>
    <p:sldId id="257" r:id="rId5"/>
    <p:sldId id="258" r:id="rId6"/>
    <p:sldId id="259" r:id="rId7"/>
    <p:sldId id="260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 smtClean="0">
                <a:solidFill>
                  <a:srgbClr val="FF0000"/>
                </a:solidFill>
              </a:rPr>
              <a:t/>
            </a:r>
            <a:br>
              <a:rPr lang="en-US" sz="9600" dirty="0" smtClean="0">
                <a:solidFill>
                  <a:srgbClr val="FF0000"/>
                </a:solidFill>
              </a:rPr>
            </a:br>
            <a:r>
              <a:rPr lang="en-US" sz="9600" dirty="0" smtClean="0">
                <a:solidFill>
                  <a:srgbClr val="FF0000"/>
                </a:solidFill>
              </a:rPr>
              <a:t>health and </a:t>
            </a:r>
            <a:br>
              <a:rPr lang="en-US" sz="9600" dirty="0" smtClean="0">
                <a:solidFill>
                  <a:srgbClr val="FF0000"/>
                </a:solidFill>
              </a:rPr>
            </a:br>
            <a:r>
              <a:rPr lang="en-US" sz="9600" dirty="0" smtClean="0">
                <a:solidFill>
                  <a:srgbClr val="FF0000"/>
                </a:solidFill>
              </a:rPr>
              <a:t>saf</a:t>
            </a:r>
            <a:r>
              <a:rPr lang="en-US" sz="9600" dirty="0" smtClean="0">
                <a:solidFill>
                  <a:srgbClr val="FF0000"/>
                </a:solidFill>
              </a:rPr>
              <a:t>ety </a:t>
            </a:r>
            <a:br>
              <a:rPr lang="en-US" sz="96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8.2.19.</a:t>
            </a:r>
            <a:endParaRPr lang="en-GB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By Lily and </a:t>
            </a:r>
            <a:r>
              <a:rPr lang="en-US" sz="3600" dirty="0" err="1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Vaed</a:t>
            </a:r>
            <a:endParaRPr lang="en-GB" sz="36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298" y="75921"/>
            <a:ext cx="3692717" cy="204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7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879"/>
            <a:ext cx="12191999" cy="704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378" b="337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scooters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The scooter holder has now been built so foundation have their scooters in it.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6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378" b="337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bridge is now fixed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The bridge in the new adventure playground  has now been fixed so children can play on it again.</a:t>
            </a:r>
            <a:endParaRPr lang="en-GB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3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378" b="337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grass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The grass on the field was very muddy and in the Summer it had holes in it but it has now grown back and a bit better than before  for the Summer.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378" b="337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 flowerbed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The muddy part , which is near foundation has been turned into a flowerbed with fresh soil in it .</a:t>
            </a:r>
            <a:endParaRPr lang="en-GB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02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033" b="1503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toilet in cherry has been fixed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The toilet ln cherry has been replaced with a new one which has got the seat on.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4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378" b="337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plank on the bench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 plank on the bench has been fixed so it is now safe to sit on.</a:t>
            </a:r>
          </a:p>
        </p:txBody>
      </p:sp>
    </p:spTree>
    <p:extLst>
      <p:ext uri="{BB962C8B-B14F-4D97-AF65-F5344CB8AC3E}">
        <p14:creationId xmlns:p14="http://schemas.microsoft.com/office/powerpoint/2010/main" val="72988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FFCA5E94BEE74895007062B395DECF" ma:contentTypeVersion="8" ma:contentTypeDescription="Create a new document." ma:contentTypeScope="" ma:versionID="cc21885fea35859b6dbcb4bfb57ca435">
  <xsd:schema xmlns:xsd="http://www.w3.org/2001/XMLSchema" xmlns:xs="http://www.w3.org/2001/XMLSchema" xmlns:p="http://schemas.microsoft.com/office/2006/metadata/properties" xmlns:ns2="53e4ef77-c25d-4145-85e5-e8cb31755be8" xmlns:ns3="a86b6612-acae-4aee-8eea-cba8e841248d" targetNamespace="http://schemas.microsoft.com/office/2006/metadata/properties" ma:root="true" ma:fieldsID="9c758d6eccb06a8802684a41bbec7609" ns2:_="" ns3:_="">
    <xsd:import namespace="53e4ef77-c25d-4145-85e5-e8cb31755be8"/>
    <xsd:import namespace="a86b6612-acae-4aee-8eea-cba8e841248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e4ef77-c25d-4145-85e5-e8cb31755be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6612-acae-4aee-8eea-cba8e84124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00DCD0C-9067-4599-8AE0-9EC54C173B11}"/>
</file>

<file path=customXml/itemProps2.xml><?xml version="1.0" encoding="utf-8"?>
<ds:datastoreItem xmlns:ds="http://schemas.openxmlformats.org/officeDocument/2006/customXml" ds:itemID="{A36B6CA5-2AA9-4907-A022-F762C318DD3A}"/>
</file>

<file path=customXml/itemProps3.xml><?xml version="1.0" encoding="utf-8"?>
<ds:datastoreItem xmlns:ds="http://schemas.openxmlformats.org/officeDocument/2006/customXml" ds:itemID="{5998BA2D-D28B-437E-9548-844444E20D6C}"/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36</TotalTime>
  <Words>149</Words>
  <Application>Microsoft Office PowerPoint</Application>
  <PresentationFormat>Widescreen</PresentationFormat>
  <Paragraphs>14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Berlin Sans FB Demi</vt:lpstr>
      <vt:lpstr>Gill Sans MT</vt:lpstr>
      <vt:lpstr>Impact</vt:lpstr>
      <vt:lpstr>Badge</vt:lpstr>
      <vt:lpstr> health and  safety  8.2.19.</vt:lpstr>
      <vt:lpstr>PowerPoint Presentation</vt:lpstr>
      <vt:lpstr>The scooters</vt:lpstr>
      <vt:lpstr>The bridge is now fixed</vt:lpstr>
      <vt:lpstr>The grass </vt:lpstr>
      <vt:lpstr>The  flowerbed</vt:lpstr>
      <vt:lpstr>The toilet in cherry has been fixed</vt:lpstr>
      <vt:lpstr>The plank on the bench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and safety 2</dc:title>
  <dc:creator>RSteer</dc:creator>
  <cp:lastModifiedBy>RSteer</cp:lastModifiedBy>
  <cp:revision>9</cp:revision>
  <dcterms:created xsi:type="dcterms:W3CDTF">2019-02-14T14:11:03Z</dcterms:created>
  <dcterms:modified xsi:type="dcterms:W3CDTF">2019-02-14T14:54:46Z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0x01010060FFCA5E94BEE74895007062B395DECF</vt:lpwstr>
  </property>
</Properties>
</file>