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BAF7F4-8E07-4ABB-A59B-EFFF45D31BF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B33C51D-BF45-4924-BAA1-99CAED0243B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40000">
            <a:off x="511259" y="1881954"/>
            <a:ext cx="5486400" cy="867444"/>
          </a:xfrm>
        </p:spPr>
        <p:txBody>
          <a:bodyPr/>
          <a:lstStyle/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3" r="26963"/>
          <a:stretch>
            <a:fillRect/>
          </a:stretch>
        </p:blipFill>
        <p:spPr>
          <a:xfrm rot="10800000">
            <a:off x="971600" y="692696"/>
            <a:ext cx="3359623" cy="5468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School Council  </a:t>
            </a:r>
            <a:endParaRPr lang="en-GB" sz="24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Health </a:t>
            </a:r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and  </a:t>
            </a:r>
            <a:r>
              <a:rPr lang="en-GB" sz="2400" b="1" u="sng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afety </a:t>
            </a:r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Check (16.10.18.)</a:t>
            </a:r>
          </a:p>
          <a:p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By Lily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Vaed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Adventure playground</a:t>
            </a:r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 are having a new adventure playground</a:t>
            </a:r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The water </a:t>
            </a:r>
            <a:r>
              <a:rPr lang="en-GB" dirty="0" smtClean="0">
                <a:solidFill>
                  <a:schemeClr val="accent6"/>
                </a:solidFill>
              </a:rPr>
              <a:t>butt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The water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butt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lid is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loose 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 bench plank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One of the planks on the bench need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replacing. 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grass on the field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>
          <a:xfrm>
            <a:off x="1005208" y="692696"/>
            <a:ext cx="3359623" cy="5468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There are chunks of grass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that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have been dried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up.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88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Gardens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There is a flowerbed going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here soon.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Boys’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toilet seat 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 boys’ </a:t>
            </a:r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toilet seat in Cherry has </a:t>
            </a:r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come off.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>
          <a:xfrm>
            <a:off x="971600" y="620688"/>
            <a:ext cx="3359623" cy="5468112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701022" y="4059981"/>
            <a:ext cx="3300573" cy="151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Scooter area for </a:t>
            </a:r>
            <a:r>
              <a:rPr lang="en-GB" dirty="0" smtClean="0"/>
              <a:t>Foundation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We are having a new scooter parking </a:t>
            </a:r>
            <a:r>
              <a:rPr lang="en-GB" sz="1800" dirty="0" smtClean="0"/>
              <a:t>area </a:t>
            </a:r>
            <a:r>
              <a:rPr lang="en-GB" sz="1800" dirty="0" smtClean="0"/>
              <a:t>for </a:t>
            </a:r>
            <a:r>
              <a:rPr lang="en-GB" sz="1800" dirty="0" smtClean="0"/>
              <a:t>F</a:t>
            </a:r>
            <a:r>
              <a:rPr lang="en-GB" sz="1800" dirty="0" smtClean="0"/>
              <a:t>oundation.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414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6B26E5D354A4FA4577242DB0612C2" ma:contentTypeVersion="6" ma:contentTypeDescription="Create a new document." ma:contentTypeScope="" ma:versionID="5034dfbc5bf718815882ed323b74e14d">
  <xsd:schema xmlns:xsd="http://www.w3.org/2001/XMLSchema" xmlns:xs="http://www.w3.org/2001/XMLSchema" xmlns:p="http://schemas.microsoft.com/office/2006/metadata/properties" xmlns:ns2="f0ed7543-c47d-49af-95be-87c734abfa7d" xmlns:ns3="f87931a0-4323-4698-9a79-47189cdaec25" targetNamespace="http://schemas.microsoft.com/office/2006/metadata/properties" ma:root="true" ma:fieldsID="fa664992865011561067376a27cf8428" ns2:_="" ns3:_="">
    <xsd:import namespace="f0ed7543-c47d-49af-95be-87c734abfa7d"/>
    <xsd:import namespace="f87931a0-4323-4698-9a79-47189cdae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d7543-c47d-49af-95be-87c734abf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931a0-4323-4698-9a79-47189cdae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18DD49-E233-4FC8-9386-C6815893C4CF}"/>
</file>

<file path=customXml/itemProps2.xml><?xml version="1.0" encoding="utf-8"?>
<ds:datastoreItem xmlns:ds="http://schemas.openxmlformats.org/officeDocument/2006/customXml" ds:itemID="{C685CC74-4977-4419-BFDF-6B72D23E333A}"/>
</file>

<file path=customXml/itemProps3.xml><?xml version="1.0" encoding="utf-8"?>
<ds:datastoreItem xmlns:ds="http://schemas.openxmlformats.org/officeDocument/2006/customXml" ds:itemID="{F252298A-60EA-43E4-9F21-3984041D4068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6135</TotalTime>
  <Words>100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PowerPoint Presentation</vt:lpstr>
      <vt:lpstr>Adventure playground</vt:lpstr>
      <vt:lpstr>The water butt</vt:lpstr>
      <vt:lpstr>The bench plank</vt:lpstr>
      <vt:lpstr>The grass on the field</vt:lpstr>
      <vt:lpstr>Gardens</vt:lpstr>
      <vt:lpstr>Boys’ toilet seat </vt:lpstr>
      <vt:lpstr>Scooter area for Foundation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check</dc:title>
  <dc:creator>RSteer</dc:creator>
  <cp:lastModifiedBy>Anthony Thomas</cp:lastModifiedBy>
  <cp:revision>15</cp:revision>
  <cp:lastPrinted>2018-10-24T12:22:11Z</cp:lastPrinted>
  <dcterms:created xsi:type="dcterms:W3CDTF">2018-10-17T09:35:55Z</dcterms:created>
  <dcterms:modified xsi:type="dcterms:W3CDTF">2018-10-24T12:32:32Z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0x010100EEE6B26E5D354A4FA4577242DB0612C2</vt:lpwstr>
  </property>
</Properties>
</file>