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1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9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4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70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4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6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6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4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2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4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7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E35B-0147-48BB-AD3C-4457251FD5D8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3E5510-E741-4B0E-B57B-38A3089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1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77" y="457200"/>
            <a:ext cx="3932237" cy="2076994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School Council</a:t>
            </a:r>
            <a:endParaRPr lang="en-GB" sz="3200" u="sn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r="23579"/>
          <a:stretch>
            <a:fillRect/>
          </a:stretch>
        </p:blipFill>
        <p:spPr>
          <a:xfrm rot="10800000">
            <a:off x="4455092" y="966652"/>
            <a:ext cx="3666690" cy="51815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369" y="2749732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Health and Safety check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(14.10.19)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By Hana and Zane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Year 6 , Beech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70" y="156754"/>
            <a:ext cx="7302676" cy="4924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847" y="5199017"/>
            <a:ext cx="70269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The Spruce Fire Exit</a:t>
            </a:r>
          </a:p>
          <a:p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fire exit for Spruce class is unstable and broken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5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Rabbit Island </a:t>
            </a:r>
            <a:endParaRPr lang="en-GB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hut in Rabbit Island is broken.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8" b="20058"/>
          <a:stretch>
            <a:fillRect/>
          </a:stretch>
        </p:blipFill>
        <p:spPr>
          <a:xfrm>
            <a:off x="1448042" y="824048"/>
            <a:ext cx="6338493" cy="32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1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2" y="627697"/>
            <a:ext cx="4897074" cy="4622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9459" y="1137149"/>
            <a:ext cx="377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Playground Fence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99460" y="2090057"/>
            <a:ext cx="3984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The fence outside the Y5 classrooms is broken and wobbly.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0" y="574764"/>
            <a:ext cx="4914441" cy="3670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26" y="4454434"/>
            <a:ext cx="6688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The bridge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The corner of the bridge needs fixing.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b="5669"/>
          <a:stretch/>
        </p:blipFill>
        <p:spPr>
          <a:xfrm>
            <a:off x="2730137" y="649809"/>
            <a:ext cx="4689567" cy="350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24743" y="4650377"/>
            <a:ext cx="58782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The garden border 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The small garden border has collapsed in some places. </a:t>
            </a:r>
            <a:r>
              <a:rPr lang="en-US" sz="3200" u="sng" dirty="0" smtClean="0">
                <a:solidFill>
                  <a:schemeClr val="accent1"/>
                </a:solidFill>
              </a:rPr>
              <a:t> </a:t>
            </a:r>
            <a:endParaRPr lang="en-GB" sz="32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" y="350893"/>
            <a:ext cx="6907372" cy="4573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646" y="5107577"/>
            <a:ext cx="6410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The bench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The bench near the bike rack is damaged.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5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757" y="182879"/>
            <a:ext cx="7863841" cy="5225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57" y="5512526"/>
            <a:ext cx="5969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The climbing wall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The climbing wall has missing parts.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279" y="261255"/>
            <a:ext cx="7395052" cy="4532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725" y="5146766"/>
            <a:ext cx="6387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The bark outside Spruce class</a:t>
            </a:r>
            <a:endParaRPr lang="en-US" sz="3200" u="sng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A piece of Astro is sticking out of the ground, which is causing a trip hazard.</a:t>
            </a:r>
            <a:endParaRPr lang="en-GB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6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1753" y="833386"/>
            <a:ext cx="6237963" cy="5122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493" y="964504"/>
            <a:ext cx="31941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The table</a:t>
            </a:r>
            <a:endParaRPr lang="en-US" sz="3200" u="sng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The seating next to Spruce class is missing.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11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FCA5E94BEE74895007062B395DECF" ma:contentTypeVersion="10" ma:contentTypeDescription="Create a new document." ma:contentTypeScope="" ma:versionID="405e81848f63bc85de94190654653b0a">
  <xsd:schema xmlns:xsd="http://www.w3.org/2001/XMLSchema" xmlns:xs="http://www.w3.org/2001/XMLSchema" xmlns:p="http://schemas.microsoft.com/office/2006/metadata/properties" xmlns:ns2="53e4ef77-c25d-4145-85e5-e8cb31755be8" xmlns:ns3="a86b6612-acae-4aee-8eea-cba8e841248d" targetNamespace="http://schemas.microsoft.com/office/2006/metadata/properties" ma:root="true" ma:fieldsID="b1bb412b42d24aeb31331738173961fb" ns2:_="" ns3:_="">
    <xsd:import namespace="53e4ef77-c25d-4145-85e5-e8cb31755be8"/>
    <xsd:import namespace="a86b6612-acae-4aee-8eea-cba8e8412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4ef77-c25d-4145-85e5-e8cb31755b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6612-acae-4aee-8eea-cba8e8412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DA8FD1-5A43-41E8-B848-58659C0DF84C}"/>
</file>

<file path=customXml/itemProps2.xml><?xml version="1.0" encoding="utf-8"?>
<ds:datastoreItem xmlns:ds="http://schemas.openxmlformats.org/officeDocument/2006/customXml" ds:itemID="{D82779D3-F20A-4279-B8FB-44AD2697F247}"/>
</file>

<file path=customXml/itemProps3.xml><?xml version="1.0" encoding="utf-8"?>
<ds:datastoreItem xmlns:ds="http://schemas.openxmlformats.org/officeDocument/2006/customXml" ds:itemID="{BB11D4CD-750F-41E7-AFBD-18D3149BF882}"/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346</TotalTime>
  <Words>134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School Council</vt:lpstr>
      <vt:lpstr>Rabbit Island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RSteer</dc:creator>
  <cp:lastModifiedBy>RSteer</cp:lastModifiedBy>
  <cp:revision>16</cp:revision>
  <dcterms:created xsi:type="dcterms:W3CDTF">2019-10-16T12:23:01Z</dcterms:created>
  <dcterms:modified xsi:type="dcterms:W3CDTF">2019-10-17T13:38:13Z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0x01010060FFCA5E94BEE74895007062B395DECF</vt:lpwstr>
  </property>
</Properties>
</file>