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D99D5F-95E5-45BC-87E1-FB6CD19C401A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93FD69-75C4-40E3-B238-3A6354717C5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65" y="1442917"/>
            <a:ext cx="8229600" cy="2219672"/>
          </a:xfrm>
        </p:spPr>
        <p:txBody>
          <a:bodyPr>
            <a:normAutofit/>
          </a:bodyPr>
          <a:lstStyle/>
          <a:p>
            <a:r>
              <a:rPr lang="en-GB" dirty="0" smtClean="0"/>
              <a:t>Health And Safety Check 2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FF0000"/>
                </a:solidFill>
              </a:rPr>
              <a:t>6.2.18.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609516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School </a:t>
            </a:r>
            <a:r>
              <a:rPr lang="en-GB" dirty="0" smtClean="0"/>
              <a:t>Parliament </a:t>
            </a:r>
            <a:r>
              <a:rPr lang="en-GB" dirty="0" smtClean="0"/>
              <a:t>Members:</a:t>
            </a:r>
          </a:p>
          <a:p>
            <a:r>
              <a:rPr lang="en-GB" dirty="0" smtClean="0"/>
              <a:t>Luke &amp; Kate</a:t>
            </a:r>
            <a:endParaRPr lang="en-GB" dirty="0"/>
          </a:p>
        </p:txBody>
      </p:sp>
      <p:pic>
        <p:nvPicPr>
          <p:cNvPr id="3074" name="Picture 2" descr="C:\Users\rsteer\AppData\Local\Microsoft\Windows\Temporary Internet Files\Content.IE5\FWYNJGVE\safet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460104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steer\AppData\Local\Microsoft\Windows\Temporary Internet Files\Content.IE5\0PDBEXPZ\HealthLifter_App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087565" cy="1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2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7211144" cy="1143000"/>
          </a:xfrm>
        </p:spPr>
        <p:txBody>
          <a:bodyPr/>
          <a:lstStyle/>
          <a:p>
            <a:r>
              <a:rPr lang="en-GB" dirty="0" smtClean="0"/>
              <a:t>What has been fixed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The wood that holds up the bench.</a:t>
            </a:r>
          </a:p>
          <a:p>
            <a:r>
              <a:rPr lang="en-GB" dirty="0" smtClean="0"/>
              <a:t>The chalk board in the Year 1 play area.</a:t>
            </a:r>
          </a:p>
          <a:p>
            <a:r>
              <a:rPr lang="en-GB" dirty="0" smtClean="0"/>
              <a:t>The ground in the boys toilets, Willow class Y6.</a:t>
            </a:r>
          </a:p>
          <a:p>
            <a:r>
              <a:rPr lang="en-GB" dirty="0" smtClean="0"/>
              <a:t>The carpet has been fixed, Beech Class Y6.</a:t>
            </a:r>
          </a:p>
          <a:p>
            <a:pPr marL="137160" indent="0">
              <a:buNone/>
            </a:pPr>
            <a:endParaRPr lang="en-GB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41" y="1628800"/>
            <a:ext cx="2784104" cy="207948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95" y="2708920"/>
            <a:ext cx="22796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487" y="4603141"/>
            <a:ext cx="2517618" cy="188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596" y="3773599"/>
            <a:ext cx="2221255" cy="1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rsteer\AppData\Local\Microsoft\Windows\Temporary Internet Files\Content.IE5\FWYNJGVE\smiley_2_thumbs_up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33" y="260648"/>
            <a:ext cx="1835696" cy="11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steer\AppData\Local\Microsoft\Windows\Temporary Internet Files\Content.IE5\PFOE3FCG\Award_star_(gold)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" y="5423432"/>
            <a:ext cx="1213808" cy="11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We’ve Found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971600" y="1700808"/>
            <a:ext cx="5842992" cy="3763963"/>
          </a:xfrm>
        </p:spPr>
        <p:txBody>
          <a:bodyPr/>
          <a:lstStyle/>
          <a:p>
            <a:pPr marL="137160" indent="0">
              <a:buNone/>
            </a:pPr>
            <a:r>
              <a:rPr lang="en-GB" dirty="0" smtClean="0"/>
              <a:t>- There is a giant puddle on the playground. (Need new flooring)</a:t>
            </a:r>
          </a:p>
          <a:p>
            <a:pPr marL="137160" indent="0">
              <a:buNone/>
            </a:pPr>
            <a:r>
              <a:rPr lang="en-GB" dirty="0" smtClean="0"/>
              <a:t>- Big mud patch on a slope.</a:t>
            </a:r>
          </a:p>
          <a:p>
            <a:pPr marL="137160" indent="0">
              <a:buNone/>
            </a:pPr>
            <a:r>
              <a:rPr lang="en-GB" dirty="0" smtClean="0"/>
              <a:t>Big tripping hazard, Beech Y6. </a:t>
            </a:r>
            <a:endParaRPr lang="en-GB" dirty="0"/>
          </a:p>
        </p:txBody>
      </p:sp>
      <p:pic>
        <p:nvPicPr>
          <p:cNvPr id="2050" name="Picture 2" descr="C:\Users\rsteer\AppData\Local\Microsoft\Windows\Temporary Internet Files\Content.IE5\0PDBEXPZ\embarrassed-emoji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67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2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9600" dirty="0" smtClean="0"/>
              <a:t>By Kate &amp; Luke </a:t>
            </a:r>
            <a:r>
              <a:rPr lang="en-GB" sz="9600" dirty="0" smtClean="0">
                <a:sym typeface="Wingdings" panose="05000000000000000000" pitchFamily="2" charset="2"/>
              </a:rPr>
              <a:t></a:t>
            </a:r>
            <a:endParaRPr lang="en-GB" sz="9600" dirty="0"/>
          </a:p>
        </p:txBody>
      </p:sp>
      <p:pic>
        <p:nvPicPr>
          <p:cNvPr id="4098" name="Picture 2" descr="C:\Users\rsteer\AppData\Local\Microsoft\Windows\Temporary Internet Files\Content.IE5\JAOX3HI1\sviluppo-in-studio-baroni-monitoraggio-progetti-project-manag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432043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steer\AppData\Local\Microsoft\Windows\Temporary Internet Files\Content.IE5\FWYNJGVE\team_puzzl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55957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69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94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Apex</vt:lpstr>
      <vt:lpstr>Health And Safety Check 2 6.2.18.</vt:lpstr>
      <vt:lpstr>What has been fixed </vt:lpstr>
      <vt:lpstr>Other Things We’ve Found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Check 2</dc:title>
  <dc:creator>RSteer</dc:creator>
  <cp:lastModifiedBy>office</cp:lastModifiedBy>
  <cp:revision>7</cp:revision>
  <dcterms:created xsi:type="dcterms:W3CDTF">2018-02-16T11:04:12Z</dcterms:created>
  <dcterms:modified xsi:type="dcterms:W3CDTF">2018-09-12T10:45:52Z</dcterms:modified>
</cp:coreProperties>
</file>